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10/1/2023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10/1/2023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10/1/2023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10/1/2023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39.svg"/><Relationship Id="rId4" Type="http://schemas.openxmlformats.org/officeDocument/2006/relationships/image" Target="../media/image37.svg"/><Relationship Id="rId9" Type="http://schemas.openxmlformats.org/officeDocument/2006/relationships/image" Target="../media/image38.png"/><Relationship Id="rId1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slide" Target="slide14.xml"/><Relationship Id="rId12" Type="http://schemas.openxmlformats.org/officeDocument/2006/relationships/image" Target="../media/image36.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ushkaraj12/IBM-SkillsBuild-Internship-Project.git" TargetMode="External"/><Relationship Id="rId2" Type="http://schemas.openxmlformats.org/officeDocument/2006/relationships/hyperlink" Target="https://colab.research.google.com/drive/1HqA31tUWk4DsCTCwMGstiKtm8I4PfJjw?usp=sharing"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slide" Target="slide5.xml"/><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4.svg"/><Relationship Id="rId1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8.svg"/><Relationship Id="rId10" Type="http://schemas.openxmlformats.org/officeDocument/2006/relationships/image" Target="../media/image16.svg"/><Relationship Id="rId19" Type="http://schemas.openxmlformats.org/officeDocument/2006/relationships/diagramColors" Target="../diagrams/colors1.xml"/><Relationship Id="rId4" Type="http://schemas.openxmlformats.org/officeDocument/2006/relationships/image" Target="../media/image15.svg"/><Relationship Id="rId9" Type="http://schemas.openxmlformats.org/officeDocument/2006/relationships/image" Target="../media/image11.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8.svg"/><Relationship Id="rId1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19.sv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slide" Target="slide4.xml"/><Relationship Id="rId16" Type="http://schemas.openxmlformats.org/officeDocument/2006/relationships/image" Target="../media/image14.svg"/><Relationship Id="rId20"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3.png"/><Relationship Id="rId10" Type="http://schemas.openxmlformats.org/officeDocument/2006/relationships/image" Target="../media/image16.svg"/><Relationship Id="rId19" Type="http://schemas.openxmlformats.org/officeDocument/2006/relationships/image" Target="../media/image2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27.png"/><Relationship Id="rId26" Type="http://schemas.openxmlformats.org/officeDocument/2006/relationships/image" Target="../media/image34.sv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image" Target="../media/image26.svg"/><Relationship Id="rId25" Type="http://schemas.openxmlformats.org/officeDocument/2006/relationships/image" Target="../media/image33.png"/><Relationship Id="rId2" Type="http://schemas.openxmlformats.org/officeDocument/2006/relationships/slide" Target="slide4.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6.svg"/><Relationship Id="rId23" Type="http://schemas.openxmlformats.org/officeDocument/2006/relationships/image" Target="../media/image32.svg"/><Relationship Id="rId28" Type="http://schemas.openxmlformats.org/officeDocument/2006/relationships/image" Target="../media/image36.svg"/><Relationship Id="rId10" Type="http://schemas.openxmlformats.org/officeDocument/2006/relationships/image" Target="../media/image18.svg"/><Relationship Id="rId19" Type="http://schemas.openxmlformats.org/officeDocument/2006/relationships/image" Target="../media/image28.svg"/><Relationship Id="rId4" Type="http://schemas.openxmlformats.org/officeDocument/2006/relationships/image" Target="../media/image8.svg"/><Relationship Id="rId9" Type="http://schemas.openxmlformats.org/officeDocument/2006/relationships/image" Target="../media/image17.png"/><Relationship Id="rId14" Type="http://schemas.openxmlformats.org/officeDocument/2006/relationships/image" Target="../media/image11.png"/><Relationship Id="rId22" Type="http://schemas.openxmlformats.org/officeDocument/2006/relationships/image" Target="../media/image31.png"/><Relationship Id="rId27"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9.png"/><Relationship Id="rId7" Type="http://schemas.openxmlformats.org/officeDocument/2006/relationships/image" Target="../media/image37.svg"/><Relationship Id="rId12" Type="http://schemas.openxmlformats.org/officeDocument/2006/relationships/image" Target="../media/image8.svg"/><Relationship Id="rId17" Type="http://schemas.openxmlformats.org/officeDocument/2006/relationships/image" Target="../media/image39.svg"/><Relationship Id="rId2" Type="http://schemas.openxmlformats.org/officeDocument/2006/relationships/slide" Target="slide5.xml"/><Relationship Id="rId16" Type="http://schemas.openxmlformats.org/officeDocument/2006/relationships/image" Target="../media/image38.pn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7.png"/><Relationship Id="rId5" Type="http://schemas.openxmlformats.org/officeDocument/2006/relationships/slide" Target="slide7.xml"/><Relationship Id="rId15" Type="http://schemas.openxmlformats.org/officeDocument/2006/relationships/image" Target="../media/image34.svg"/><Relationship Id="rId10" Type="http://schemas.openxmlformats.org/officeDocument/2006/relationships/image" Target="../media/image14.svg"/><Relationship Id="rId19" Type="http://schemas.openxmlformats.org/officeDocument/2006/relationships/image" Target="../media/image35.pn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5.png"/><Relationship Id="rId3" Type="http://schemas.openxmlformats.org/officeDocument/2006/relationships/image" Target="../media/image37.svg"/><Relationship Id="rId7" Type="http://schemas.openxmlformats.org/officeDocument/2006/relationships/image" Target="../media/image8.svg"/><Relationship Id="rId12"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14.svg"/><Relationship Id="rId10" Type="http://schemas.openxmlformats.org/officeDocument/2006/relationships/image" Target="../media/image34.svg"/><Relationship Id="rId4" Type="http://schemas.openxmlformats.org/officeDocument/2006/relationships/image" Target="../media/image13.png"/><Relationship Id="rId9" Type="http://schemas.openxmlformats.org/officeDocument/2006/relationships/image" Target="../media/image33.png"/><Relationship Id="rId1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fontScale="85000" lnSpcReduction="20000"/>
          </a:bodyPr>
          <a:lstStyle/>
          <a:p>
            <a:r>
              <a:rPr lang="en-GB" cap="none" dirty="0">
                <a:solidFill>
                  <a:schemeClr val="bg1"/>
                </a:solidFill>
                <a:latin typeface="Google Sans"/>
              </a:rPr>
              <a:t>Name: Pushkaraj Jayprakash Suryawanshi</a:t>
            </a:r>
          </a:p>
          <a:p>
            <a:r>
              <a:rPr lang="en-GB" cap="none" dirty="0">
                <a:solidFill>
                  <a:schemeClr val="bg1"/>
                </a:solidFill>
                <a:latin typeface="Google Sans"/>
              </a:rPr>
              <a:t>Email Id: pushkarajsuryawanshi132002@gmail.Com</a:t>
            </a:r>
          </a:p>
          <a:p>
            <a:r>
              <a:rPr lang="en-GB" cap="none" dirty="0">
                <a:solidFill>
                  <a:schemeClr val="bg1"/>
                </a:solidFill>
                <a:latin typeface="Google Sans"/>
              </a:rPr>
              <a:t>College Name: SSVPS </a:t>
            </a:r>
            <a:r>
              <a:rPr lang="en-GB" cap="none" dirty="0" err="1">
                <a:solidFill>
                  <a:schemeClr val="bg1"/>
                </a:solidFill>
                <a:latin typeface="Google Sans"/>
              </a:rPr>
              <a:t>Bapusaheb</a:t>
            </a:r>
            <a:r>
              <a:rPr lang="en-GB" cap="none" dirty="0">
                <a:solidFill>
                  <a:schemeClr val="bg1"/>
                </a:solidFill>
                <a:latin typeface="Google Sans"/>
              </a:rPr>
              <a:t> </a:t>
            </a:r>
            <a:r>
              <a:rPr lang="en-GB" cap="none" dirty="0" err="1">
                <a:solidFill>
                  <a:schemeClr val="bg1"/>
                </a:solidFill>
                <a:latin typeface="Google Sans"/>
              </a:rPr>
              <a:t>Shivajirao</a:t>
            </a:r>
            <a:r>
              <a:rPr lang="en-GB" cap="none" dirty="0">
                <a:solidFill>
                  <a:schemeClr val="bg1"/>
                </a:solidFill>
                <a:latin typeface="Google Sans"/>
              </a:rPr>
              <a:t> </a:t>
            </a:r>
            <a:r>
              <a:rPr lang="en-GB" cap="none" dirty="0" err="1">
                <a:solidFill>
                  <a:schemeClr val="bg1"/>
                </a:solidFill>
                <a:latin typeface="Google Sans"/>
              </a:rPr>
              <a:t>Deore</a:t>
            </a:r>
            <a:r>
              <a:rPr lang="en-GB" cap="none" dirty="0">
                <a:solidFill>
                  <a:schemeClr val="bg1"/>
                </a:solidFill>
                <a:latin typeface="Google Sans"/>
              </a:rPr>
              <a:t> College of Engineering Dhule</a:t>
            </a:r>
          </a:p>
          <a:p>
            <a:r>
              <a:rPr lang="en-GB" cap="none" dirty="0">
                <a:solidFill>
                  <a:schemeClr val="bg1"/>
                </a:solidFill>
                <a:latin typeface="Google Sans"/>
              </a:rPr>
              <a:t>College State: Maharashtra</a:t>
            </a:r>
          </a:p>
          <a:p>
            <a:r>
              <a:rPr lang="en-GB" cap="none" dirty="0">
                <a:solidFill>
                  <a:schemeClr val="bg1"/>
                </a:solidFill>
                <a:latin typeface="Google Sans"/>
              </a:rPr>
              <a:t>Domain: Artificial Intelligence</a:t>
            </a:r>
          </a:p>
          <a:p>
            <a:r>
              <a:rPr lang="en-GB" cap="none" dirty="0">
                <a:solidFill>
                  <a:schemeClr val="bg1"/>
                </a:solidFill>
                <a:latin typeface="Google Sans"/>
              </a:rPr>
              <a:t>Start Date &amp; End Date: 18 Aug 2023 to 1 Oct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6534" y="3638358"/>
            <a:ext cx="11260667" cy="2762442"/>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24B7BE5-ACD8-B06D-8A29-4FD2EE12193E}"/>
              </a:ext>
            </a:extLst>
          </p:cNvPr>
          <p:cNvPicPr>
            <a:picLocks noChangeAspect="1"/>
          </p:cNvPicPr>
          <p:nvPr/>
        </p:nvPicPr>
        <p:blipFill>
          <a:blip r:embed="rId4"/>
          <a:stretch>
            <a:fillRect/>
          </a:stretch>
        </p:blipFill>
        <p:spPr>
          <a:xfrm>
            <a:off x="2523372" y="2355122"/>
            <a:ext cx="2312787" cy="1424292"/>
          </a:xfrm>
          <a:prstGeom prst="rect">
            <a:avLst/>
          </a:prstGeom>
        </p:spPr>
      </p:pic>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5"/>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824</TotalTime>
  <Words>1047</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Pushkaraj Suryawanshi</cp:lastModifiedBy>
  <cp:revision>18</cp:revision>
  <dcterms:created xsi:type="dcterms:W3CDTF">2021-05-26T16:50:10Z</dcterms:created>
  <dcterms:modified xsi:type="dcterms:W3CDTF">2023-10-01T14:22:59Z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